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59" r:id="rId5"/>
    <p:sldId id="261" r:id="rId6"/>
    <p:sldId id="263" r:id="rId7"/>
    <p:sldId id="265" r:id="rId8"/>
    <p:sldId id="268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660"/>
  </p:normalViewPr>
  <p:slideViewPr>
    <p:cSldViewPr>
      <p:cViewPr varScale="1">
        <p:scale>
          <a:sx n="72" d="100"/>
          <a:sy n="72" d="100"/>
        </p:scale>
        <p:origin x="48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4BD2-C737-436D-89D7-513DC0EDA5F6}" type="datetimeFigureOut">
              <a:rPr lang="en-AU" smtClean="0"/>
              <a:pPr/>
              <a:t>8/09/2020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608F-C938-43C3-8B28-33E435D6F95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4BD2-C737-436D-89D7-513DC0EDA5F6}" type="datetimeFigureOut">
              <a:rPr lang="en-AU" smtClean="0"/>
              <a:pPr/>
              <a:t>8/09/2020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608F-C938-43C3-8B28-33E435D6F95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4BD2-C737-436D-89D7-513DC0EDA5F6}" type="datetimeFigureOut">
              <a:rPr lang="en-AU" smtClean="0"/>
              <a:pPr/>
              <a:t>8/09/2020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608F-C938-43C3-8B28-33E435D6F95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4BD2-C737-436D-89D7-513DC0EDA5F6}" type="datetimeFigureOut">
              <a:rPr lang="en-AU" smtClean="0"/>
              <a:pPr/>
              <a:t>8/09/2020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608F-C938-43C3-8B28-33E435D6F95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4BD2-C737-436D-89D7-513DC0EDA5F6}" type="datetimeFigureOut">
              <a:rPr lang="en-AU" smtClean="0"/>
              <a:pPr/>
              <a:t>8/09/2020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608F-C938-43C3-8B28-33E435D6F95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4BD2-C737-436D-89D7-513DC0EDA5F6}" type="datetimeFigureOut">
              <a:rPr lang="en-AU" smtClean="0"/>
              <a:pPr/>
              <a:t>8/09/2020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608F-C938-43C3-8B28-33E435D6F95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4BD2-C737-436D-89D7-513DC0EDA5F6}" type="datetimeFigureOut">
              <a:rPr lang="en-AU" smtClean="0"/>
              <a:pPr/>
              <a:t>8/09/2020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608F-C938-43C3-8B28-33E435D6F95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4BD2-C737-436D-89D7-513DC0EDA5F6}" type="datetimeFigureOut">
              <a:rPr lang="en-AU" smtClean="0"/>
              <a:pPr/>
              <a:t>8/09/2020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608F-C938-43C3-8B28-33E435D6F95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4BD2-C737-436D-89D7-513DC0EDA5F6}" type="datetimeFigureOut">
              <a:rPr lang="en-AU" smtClean="0"/>
              <a:pPr/>
              <a:t>8/09/2020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608F-C938-43C3-8B28-33E435D6F95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4BD2-C737-436D-89D7-513DC0EDA5F6}" type="datetimeFigureOut">
              <a:rPr lang="en-AU" smtClean="0"/>
              <a:pPr/>
              <a:t>8/09/2020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608F-C938-43C3-8B28-33E435D6F95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4BD2-C737-436D-89D7-513DC0EDA5F6}" type="datetimeFigureOut">
              <a:rPr lang="en-AU" smtClean="0"/>
              <a:pPr/>
              <a:t>8/09/2020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608F-C938-43C3-8B28-33E435D6F95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64BD2-C737-436D-89D7-513DC0EDA5F6}" type="datetimeFigureOut">
              <a:rPr lang="en-AU" smtClean="0"/>
              <a:pPr/>
              <a:t>8/09/2020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1608F-C938-43C3-8B28-33E435D6F95C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AU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AU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AU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AU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AU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AU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AU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AU" sz="8000" dirty="0">
                <a:solidFill>
                  <a:schemeClr val="bg1">
                    <a:lumMod val="95000"/>
                  </a:schemeClr>
                </a:solidFill>
              </a:rPr>
              <a:t>How can Smarties help us learn about Chance and Data?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AU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AU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AU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AU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AU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AU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AU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AU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AU" sz="8000" dirty="0">
                <a:solidFill>
                  <a:schemeClr val="bg1">
                    <a:lumMod val="95000"/>
                  </a:schemeClr>
                </a:solidFill>
              </a:rPr>
              <a:t>You will need to write your answers in your Maths book on a new page.</a:t>
            </a:r>
          </a:p>
        </p:txBody>
      </p:sp>
    </p:spTree>
    <p:extLst>
      <p:ext uri="{BB962C8B-B14F-4D97-AF65-F5344CB8AC3E}">
        <p14:creationId xmlns:p14="http://schemas.microsoft.com/office/powerpoint/2010/main" val="2534577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>Without opening your Smarties packet predict what colours you might be able to select from the packet.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797152"/>
            <a:ext cx="2619375" cy="1743075"/>
          </a:xfr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60648"/>
            <a:ext cx="25622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>Open your Smarties packet and sort the colours you have into groups. List what colours you have, is there any difference to your predictions?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25144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60648"/>
            <a:ext cx="25622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>Now place your Smarties in order from the colour least likely to be chosen if you closed your eyes and selected one, to the most likely to be chosen.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25144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60648"/>
            <a:ext cx="25622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>Can you now explain to your face partner pair why you have ordered the colours in a particular way?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25144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60648"/>
            <a:ext cx="25622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> As a whole group can you use numbers to say how likely each colour is to get? What do you need to know?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25144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60648"/>
            <a:ext cx="25622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> As a whole group can you use the  numbers and place them on a </a:t>
            </a:r>
            <a:r>
              <a:rPr lang="en-AU" dirty="0" err="1"/>
              <a:t>numberline</a:t>
            </a:r>
            <a:r>
              <a:rPr lang="en-AU" dirty="0"/>
              <a:t> in order?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25144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60648"/>
            <a:ext cx="25622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1596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>Now discuss whether both pairs chances of getting a red Smarty is equally likely? Continue this with the other colours that are present. </a:t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>                        Explain reasons for your results.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25144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60648"/>
            <a:ext cx="25622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238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      How can Smarties help us learn about Chance and Data?</vt:lpstr>
      <vt:lpstr>       You will need to write your answers in your Maths book on a new page.</vt:lpstr>
      <vt:lpstr>        Without opening your Smarties packet predict what colours you might be able to select from the packet.</vt:lpstr>
      <vt:lpstr>  Open your Smarties packet and sort the colours you have into groups. List what colours you have, is there any difference to your predictions?</vt:lpstr>
      <vt:lpstr>  Now place your Smarties in order from the colour least likely to be chosen if you closed your eyes and selected one, to the most likely to be chosen.</vt:lpstr>
      <vt:lpstr>  Can you now explain to your face partner pair why you have ordered the colours in a particular way? </vt:lpstr>
      <vt:lpstr>   As a whole group can you use numbers to say how likely each colour is to get? What do you need to know? </vt:lpstr>
      <vt:lpstr>   As a whole group can you use the  numbers and place them on a numberline in order?</vt:lpstr>
      <vt:lpstr>    Now discuss whether both pairs chances of getting a red Smarty is equally likely? Continue this with the other colours that are present.                           Explain reasons for your results.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Smarties help us learn about Chance and Data?</dc:title>
  <dc:creator>Natalie Swinbourn</dc:creator>
  <cp:lastModifiedBy>DELIOS Sofia [Oberthur Primary School]</cp:lastModifiedBy>
  <cp:revision>11</cp:revision>
  <dcterms:created xsi:type="dcterms:W3CDTF">2012-04-25T12:04:53Z</dcterms:created>
  <dcterms:modified xsi:type="dcterms:W3CDTF">2020-09-08T06:42:32Z</dcterms:modified>
</cp:coreProperties>
</file>